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5" r:id="rId4"/>
    <p:sldId id="259" r:id="rId5"/>
    <p:sldId id="283" r:id="rId6"/>
    <p:sldId id="260" r:id="rId7"/>
    <p:sldId id="261" r:id="rId8"/>
    <p:sldId id="262" r:id="rId9"/>
    <p:sldId id="263" r:id="rId10"/>
    <p:sldId id="264" r:id="rId11"/>
    <p:sldId id="266" r:id="rId12"/>
    <p:sldId id="268" r:id="rId13"/>
    <p:sldId id="270" r:id="rId14"/>
    <p:sldId id="269" r:id="rId15"/>
    <p:sldId id="267" r:id="rId16"/>
    <p:sldId id="272" r:id="rId17"/>
    <p:sldId id="271" r:id="rId18"/>
    <p:sldId id="274" r:id="rId19"/>
    <p:sldId id="273" r:id="rId20"/>
    <p:sldId id="284" r:id="rId21"/>
    <p:sldId id="285" r:id="rId22"/>
    <p:sldId id="275" r:id="rId23"/>
    <p:sldId id="276" r:id="rId24"/>
    <p:sldId id="277" r:id="rId25"/>
    <p:sldId id="278" r:id="rId26"/>
    <p:sldId id="258" r:id="rId27"/>
    <p:sldId id="280" r:id="rId28"/>
    <p:sldId id="281" r:id="rId29"/>
    <p:sldId id="282" r:id="rId30"/>
    <p:sldId id="286" r:id="rId31"/>
    <p:sldId id="287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729" autoAdjust="0"/>
  </p:normalViewPr>
  <p:slideViewPr>
    <p:cSldViewPr>
      <p:cViewPr varScale="1">
        <p:scale>
          <a:sx n="88" d="100"/>
          <a:sy n="88" d="100"/>
        </p:scale>
        <p:origin x="-106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D287E5-4BB3-4521-AC56-F7BE8F1D57DC}" type="datetimeFigureOut">
              <a:rPr lang="en-US" smtClean="0"/>
              <a:t>6/4/2012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85C3D0-308D-41D3-B146-1B72BCCEA534}" type="slidenum">
              <a:rPr lang="en-US" smtClean="0"/>
              <a:t>‹#›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D287E5-4BB3-4521-AC56-F7BE8F1D57DC}" type="datetimeFigureOut">
              <a:rPr lang="en-US" smtClean="0"/>
              <a:t>6/4/2012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85C3D0-308D-41D3-B146-1B72BCCEA5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D287E5-4BB3-4521-AC56-F7BE8F1D57DC}" type="datetimeFigureOut">
              <a:rPr lang="en-US" smtClean="0"/>
              <a:t>6/4/2012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85C3D0-308D-41D3-B146-1B72BCCEA5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D287E5-4BB3-4521-AC56-F7BE8F1D57DC}" type="datetimeFigureOut">
              <a:rPr lang="en-US" smtClean="0"/>
              <a:t>6/4/2012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85C3D0-308D-41D3-B146-1B72BCCEA5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D287E5-4BB3-4521-AC56-F7BE8F1D57DC}" type="datetimeFigureOut">
              <a:rPr lang="en-US" smtClean="0"/>
              <a:t>6/4/2012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85C3D0-308D-41D3-B146-1B72BCCEA53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D287E5-4BB3-4521-AC56-F7BE8F1D57DC}" type="datetimeFigureOut">
              <a:rPr lang="en-US" smtClean="0"/>
              <a:t>6/4/2012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85C3D0-308D-41D3-B146-1B72BCCEA5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D287E5-4BB3-4521-AC56-F7BE8F1D57DC}" type="datetimeFigureOut">
              <a:rPr lang="en-US" smtClean="0"/>
              <a:t>6/4/2012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85C3D0-308D-41D3-B146-1B72BCCEA534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D287E5-4BB3-4521-AC56-F7BE8F1D57DC}" type="datetimeFigureOut">
              <a:rPr lang="en-US" smtClean="0"/>
              <a:t>6/4/2012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85C3D0-308D-41D3-B146-1B72BCCEA5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D287E5-4BB3-4521-AC56-F7BE8F1D57DC}" type="datetimeFigureOut">
              <a:rPr lang="en-US" smtClean="0"/>
              <a:t>6/4/2012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85C3D0-308D-41D3-B146-1B72BCCEA5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D287E5-4BB3-4521-AC56-F7BE8F1D57DC}" type="datetimeFigureOut">
              <a:rPr lang="en-US" smtClean="0"/>
              <a:t>6/4/2012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85C3D0-308D-41D3-B146-1B72BCCEA5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A2D287E5-4BB3-4521-AC56-F7BE8F1D57DC}" type="datetimeFigureOut">
              <a:rPr lang="en-US" smtClean="0"/>
              <a:t>6/4/2012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5185C3D0-308D-41D3-B146-1B72BCCEA5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2D287E5-4BB3-4521-AC56-F7BE8F1D57DC}" type="datetimeFigureOut">
              <a:rPr lang="en-US" smtClean="0"/>
              <a:t>6/4/2012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5185C3D0-308D-41D3-B146-1B72BCCEA534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 Year of Above and Beyond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Ms. Ross’s Amazing Third Grade Class</a:t>
            </a:r>
          </a:p>
          <a:p>
            <a:r>
              <a:rPr lang="en-US" dirty="0" smtClean="0"/>
              <a:t>June 4</a:t>
            </a:r>
            <a:r>
              <a:rPr lang="en-US" baseline="30000" dirty="0" smtClean="0"/>
              <a:t>th</a:t>
            </a:r>
            <a:r>
              <a:rPr lang="en-US" dirty="0" smtClean="0"/>
              <a:t>, 2012</a:t>
            </a:r>
            <a:endParaRPr lang="en-US" dirty="0"/>
          </a:p>
        </p:txBody>
      </p:sp>
      <p:pic>
        <p:nvPicPr>
          <p:cNvPr id="24578" name="Picture 2" descr="http://www.createdesignsolutions.com/images/spinning_globe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319772">
            <a:off x="5257800" y="533400"/>
            <a:ext cx="2857500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work together to share our ideas…</a:t>
            </a:r>
            <a:endParaRPr lang="en-US" dirty="0"/>
          </a:p>
        </p:txBody>
      </p:sp>
      <p:pic>
        <p:nvPicPr>
          <p:cNvPr id="5" name="Picture Placeholder 4" descr="act5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2332" b="12332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tap into our imaginations…</a:t>
            </a:r>
            <a:endParaRPr lang="en-US" dirty="0"/>
          </a:p>
        </p:txBody>
      </p:sp>
      <p:pic>
        <p:nvPicPr>
          <p:cNvPr id="5" name="Picture Placeholder 4" descr="ext1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2332" b="12332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41251"/>
            <a:ext cx="4267200" cy="701749"/>
          </a:xfrm>
        </p:spPr>
        <p:txBody>
          <a:bodyPr/>
          <a:lstStyle/>
          <a:p>
            <a:r>
              <a:rPr lang="en-US" dirty="0" smtClean="0"/>
              <a:t>We challenged ourselves by doing science extensions…</a:t>
            </a:r>
            <a:endParaRPr lang="en-US" dirty="0"/>
          </a:p>
        </p:txBody>
      </p:sp>
      <p:pic>
        <p:nvPicPr>
          <p:cNvPr id="5" name="Picture Placeholder 4" descr="ext3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2332" b="12332"/>
          <a:stretch>
            <a:fillRect/>
          </a:stretch>
        </p:blipFill>
        <p:spPr>
          <a:xfrm rot="5400000">
            <a:off x="3648039" y="1527407"/>
            <a:ext cx="7023368" cy="3968554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created models…</a:t>
            </a:r>
            <a:endParaRPr lang="en-US" dirty="0"/>
          </a:p>
        </p:txBody>
      </p:sp>
      <p:pic>
        <p:nvPicPr>
          <p:cNvPr id="5" name="Picture Placeholder 4" descr="ext5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2332" b="12332"/>
          <a:stretch>
            <a:fillRect/>
          </a:stretch>
        </p:blipFill>
        <p:spPr>
          <a:xfrm rot="5400000">
            <a:off x="3535497" y="1558685"/>
            <a:ext cx="7167188" cy="4049819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41251"/>
            <a:ext cx="4114800" cy="701749"/>
          </a:xfrm>
        </p:spPr>
        <p:txBody>
          <a:bodyPr/>
          <a:lstStyle/>
          <a:p>
            <a:r>
              <a:rPr lang="en-US" dirty="0" smtClean="0"/>
              <a:t>We created not so edible models…</a:t>
            </a:r>
            <a:endParaRPr lang="en-US" dirty="0"/>
          </a:p>
        </p:txBody>
      </p:sp>
      <p:pic>
        <p:nvPicPr>
          <p:cNvPr id="5" name="Picture Placeholder 4" descr="ext4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2332" b="12332"/>
          <a:stretch>
            <a:fillRect/>
          </a:stretch>
        </p:blipFill>
        <p:spPr>
          <a:xfrm rot="5400000">
            <a:off x="3467376" y="1349016"/>
            <a:ext cx="7254240" cy="4099008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drew diagrams…</a:t>
            </a:r>
            <a:endParaRPr lang="en-US" dirty="0"/>
          </a:p>
        </p:txBody>
      </p:sp>
      <p:pic>
        <p:nvPicPr>
          <p:cNvPr id="5" name="Picture Placeholder 4" descr="ext2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2332" b="12332"/>
          <a:stretch>
            <a:fillRect/>
          </a:stretch>
        </p:blipFill>
        <p:spPr>
          <a:xfrm rot="5400000">
            <a:off x="2772354" y="656646"/>
            <a:ext cx="7924800" cy="4477908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were inspired by local businesses to create our own…</a:t>
            </a:r>
            <a:endParaRPr lang="en-US" dirty="0"/>
          </a:p>
        </p:txBody>
      </p:sp>
      <p:pic>
        <p:nvPicPr>
          <p:cNvPr id="5" name="Picture Placeholder 4" descr="food2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28812" b="28812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worked together to create brilliant ideas…</a:t>
            </a:r>
            <a:endParaRPr lang="en-US" dirty="0"/>
          </a:p>
        </p:txBody>
      </p:sp>
      <p:pic>
        <p:nvPicPr>
          <p:cNvPr id="5" name="Picture Placeholder 4" descr="food1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28812" b="28812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put our minds together…</a:t>
            </a:r>
            <a:endParaRPr lang="en-US" dirty="0"/>
          </a:p>
        </p:txBody>
      </p:sp>
      <p:pic>
        <p:nvPicPr>
          <p:cNvPr id="5" name="Picture Placeholder 4" descr="food4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28812" b="28812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applied what we learned…</a:t>
            </a:r>
            <a:endParaRPr lang="en-US" dirty="0"/>
          </a:p>
        </p:txBody>
      </p:sp>
      <p:pic>
        <p:nvPicPr>
          <p:cNvPr id="5" name="Picture Placeholder 4" descr="food3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28812" b="28812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4745736"/>
          </a:xfrm>
        </p:spPr>
        <p:txBody>
          <a:bodyPr/>
          <a:lstStyle/>
          <a:p>
            <a:r>
              <a:rPr lang="en-US" dirty="0" smtClean="0"/>
              <a:t>This year we strived to take responsibility for our learning. We learned that going the extra mile will bring us more knowledge and the ability to inspire others.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5410200"/>
            <a:ext cx="7772400" cy="94536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Video: http://www.youtube.com/watch?v=7KMM387HNQk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41251"/>
            <a:ext cx="4038600" cy="1235149"/>
          </a:xfrm>
        </p:spPr>
        <p:txBody>
          <a:bodyPr/>
          <a:lstStyle/>
          <a:p>
            <a:r>
              <a:rPr lang="en-US" dirty="0" smtClean="0"/>
              <a:t>We showed each other how much we appreciate each other…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1790224"/>
            <a:ext cx="6858000" cy="45719"/>
          </a:xfrm>
        </p:spPr>
        <p:txBody>
          <a:bodyPr>
            <a:normAutofit fontScale="25000" lnSpcReduction="20000"/>
          </a:bodyPr>
          <a:lstStyle/>
          <a:p>
            <a:endParaRPr lang="en-US" dirty="0"/>
          </a:p>
        </p:txBody>
      </p:sp>
      <p:pic>
        <p:nvPicPr>
          <p:cNvPr id="7" name="Picture Placeholder 6" descr="val1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2332" b="12332"/>
          <a:stretch>
            <a:fillRect/>
          </a:stretch>
        </p:blipFill>
        <p:spPr>
          <a:xfrm rot="5400000">
            <a:off x="3345622" y="1611453"/>
            <a:ext cx="7409832" cy="41869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thank our friends…</a:t>
            </a:r>
            <a:endParaRPr lang="en-US" dirty="0"/>
          </a:p>
        </p:txBody>
      </p:sp>
      <p:pic>
        <p:nvPicPr>
          <p:cNvPr id="5" name="Picture Placeholder 4" descr="val2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2332" b="12332"/>
          <a:stretch>
            <a:fillRect/>
          </a:stretch>
        </p:blipFill>
        <p:spPr>
          <a:xfrm rot="5400000">
            <a:off x="3957168" y="1903843"/>
            <a:ext cx="6330989" cy="3577325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41251"/>
            <a:ext cx="3276600" cy="1311349"/>
          </a:xfrm>
        </p:spPr>
        <p:txBody>
          <a:bodyPr/>
          <a:lstStyle/>
          <a:p>
            <a:r>
              <a:rPr lang="en-US" dirty="0" smtClean="0"/>
              <a:t>We researched and answered questions we had to know the answers to..</a:t>
            </a:r>
            <a:endParaRPr lang="en-US" dirty="0"/>
          </a:p>
        </p:txBody>
      </p:sp>
      <p:pic>
        <p:nvPicPr>
          <p:cNvPr id="5" name="Picture Placeholder 4" descr="groundhog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2332" b="12332"/>
          <a:stretch>
            <a:fillRect/>
          </a:stretch>
        </p:blipFill>
        <p:spPr>
          <a:xfrm rot="5400000">
            <a:off x="2274808" y="1909048"/>
            <a:ext cx="8778240" cy="4960144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share our social studies extension projects..</a:t>
            </a:r>
            <a:endParaRPr lang="en-US" dirty="0"/>
          </a:p>
        </p:txBody>
      </p:sp>
      <p:pic>
        <p:nvPicPr>
          <p:cNvPr id="5" name="Picture Placeholder 4" descr="Kennan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2332" b="12332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had special guests inspire us…</a:t>
            </a:r>
            <a:endParaRPr lang="en-US" dirty="0"/>
          </a:p>
        </p:txBody>
      </p:sp>
      <p:pic>
        <p:nvPicPr>
          <p:cNvPr id="5" name="Picture Placeholder 4" descr="photo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2332" b="12332"/>
          <a:stretch>
            <a:fillRect/>
          </a:stretch>
        </p:blipFill>
        <p:spPr>
          <a:xfrm rot="10800000">
            <a:off x="368032" y="1893781"/>
            <a:ext cx="8778240" cy="4960144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were inspired to read more…</a:t>
            </a:r>
            <a:endParaRPr lang="en-US" dirty="0"/>
          </a:p>
        </p:txBody>
      </p:sp>
      <p:pic>
        <p:nvPicPr>
          <p:cNvPr id="5" name="Picture Placeholder 4" descr="photo2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2332" b="12332"/>
          <a:stretch>
            <a:fillRect/>
          </a:stretch>
        </p:blipFill>
        <p:spPr>
          <a:xfrm rot="10800000">
            <a:off x="368032" y="1893781"/>
            <a:ext cx="8778240" cy="4960144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Field Trip to Poe Health Center</a:t>
            </a:r>
            <a:endParaRPr lang="en-US" dirty="0"/>
          </a:p>
        </p:txBody>
      </p:sp>
      <p:pic>
        <p:nvPicPr>
          <p:cNvPr id="5" name="Picture Placeholder 4" descr="051112103332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28812" b="28812"/>
          <a:stretch>
            <a:fillRect/>
          </a:stretch>
        </p:blipFill>
        <p:spPr>
          <a:xfrm>
            <a:off x="380999" y="1904999"/>
            <a:ext cx="8765599" cy="4953001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listened and asked smart questions…</a:t>
            </a:r>
            <a:endParaRPr lang="en-US" dirty="0"/>
          </a:p>
        </p:txBody>
      </p:sp>
      <p:pic>
        <p:nvPicPr>
          <p:cNvPr id="5" name="Picture Placeholder 4" descr="poe1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2327" b="12327"/>
          <a:stretch>
            <a:fillRect/>
          </a:stretch>
        </p:blipFill>
        <p:spPr>
          <a:xfrm rot="10800000">
            <a:off x="365125" y="1897063"/>
            <a:ext cx="8778875" cy="4960937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won contests…</a:t>
            </a:r>
            <a:endParaRPr lang="en-US" dirty="0"/>
          </a:p>
        </p:txBody>
      </p:sp>
      <p:pic>
        <p:nvPicPr>
          <p:cNvPr id="5" name="Picture Placeholder 4" descr="pop1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2332" b="12332"/>
          <a:stretch>
            <a:fillRect/>
          </a:stretch>
        </p:blipFill>
        <p:spPr>
          <a:xfrm rot="10800000">
            <a:off x="368032" y="1893781"/>
            <a:ext cx="8778240" cy="4960144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celebrated with </a:t>
            </a:r>
            <a:r>
              <a:rPr lang="en-US" dirty="0" err="1" smtClean="0"/>
              <a:t>LocoPops</a:t>
            </a:r>
            <a:r>
              <a:rPr lang="en-US" dirty="0" smtClean="0"/>
              <a:t>…</a:t>
            </a:r>
            <a:endParaRPr lang="en-US" dirty="0"/>
          </a:p>
        </p:txBody>
      </p:sp>
      <p:pic>
        <p:nvPicPr>
          <p:cNvPr id="5" name="Picture Placeholder 4" descr="pop2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2332" b="12332"/>
          <a:stretch>
            <a:fillRect/>
          </a:stretch>
        </p:blipFill>
        <p:spPr>
          <a:xfrm rot="10800000">
            <a:off x="368032" y="1893781"/>
            <a:ext cx="8778240" cy="4960144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41251"/>
            <a:ext cx="3276600" cy="701749"/>
          </a:xfrm>
        </p:spPr>
        <p:txBody>
          <a:bodyPr/>
          <a:lstStyle/>
          <a:p>
            <a:r>
              <a:rPr lang="en-US" dirty="0" smtClean="0"/>
              <a:t>We tap into our own schemas…</a:t>
            </a:r>
            <a:endParaRPr lang="en-US" dirty="0"/>
          </a:p>
        </p:txBody>
      </p:sp>
      <p:pic>
        <p:nvPicPr>
          <p:cNvPr id="5" name="Picture Placeholder 4" descr="duke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2332" b="12332"/>
          <a:stretch>
            <a:fillRect/>
          </a:stretch>
        </p:blipFill>
        <p:spPr>
          <a:xfrm rot="5400000">
            <a:off x="2274808" y="1909048"/>
            <a:ext cx="8778240" cy="4960144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read more than 20 minutes…</a:t>
            </a:r>
            <a:endParaRPr lang="en-US" dirty="0"/>
          </a:p>
        </p:txBody>
      </p:sp>
      <p:pic>
        <p:nvPicPr>
          <p:cNvPr id="5" name="Picture Placeholder 4" descr="log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28812" b="28812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ran together…</a:t>
            </a:r>
            <a:endParaRPr lang="en-US" dirty="0"/>
          </a:p>
        </p:txBody>
      </p:sp>
      <p:pic>
        <p:nvPicPr>
          <p:cNvPr id="5" name="Picture Placeholder 4" descr="runningclub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28812" b="28812"/>
          <a:stretch>
            <a:fillRect/>
          </a:stretch>
        </p:blipFill>
        <p:spPr>
          <a:xfrm>
            <a:off x="381000" y="1905000"/>
            <a:ext cx="8765596" cy="4953000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thought about things that we wouldn’t normally consider…</a:t>
            </a:r>
            <a:endParaRPr lang="en-US" dirty="0"/>
          </a:p>
        </p:txBody>
      </p:sp>
      <p:pic>
        <p:nvPicPr>
          <p:cNvPr id="6" name="Picture Placeholder 5" descr="icon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28812" b="28812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read to each other..</a:t>
            </a:r>
            <a:endParaRPr lang="en-US" dirty="0"/>
          </a:p>
        </p:txBody>
      </p:sp>
      <p:pic>
        <p:nvPicPr>
          <p:cNvPr id="5" name="Picture Placeholder 4" descr="reading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2332" b="12332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acted out biographies…</a:t>
            </a:r>
            <a:endParaRPr lang="en-US" dirty="0"/>
          </a:p>
        </p:txBody>
      </p:sp>
      <p:pic>
        <p:nvPicPr>
          <p:cNvPr id="5" name="Picture Placeholder 4" descr="act1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2332" b="12332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41251"/>
            <a:ext cx="3276600" cy="701749"/>
          </a:xfrm>
        </p:spPr>
        <p:txBody>
          <a:bodyPr/>
          <a:lstStyle/>
          <a:p>
            <a:r>
              <a:rPr lang="en-US" dirty="0" smtClean="0"/>
              <a:t>We learned about inspiring people..</a:t>
            </a:r>
            <a:endParaRPr lang="en-US" dirty="0"/>
          </a:p>
        </p:txBody>
      </p:sp>
      <p:pic>
        <p:nvPicPr>
          <p:cNvPr id="5" name="Picture Placeholder 4" descr="act2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2332" b="12332"/>
          <a:stretch>
            <a:fillRect/>
          </a:stretch>
        </p:blipFill>
        <p:spPr>
          <a:xfrm rot="5400000">
            <a:off x="2274808" y="1909048"/>
            <a:ext cx="8778240" cy="4960144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shared ideas..</a:t>
            </a:r>
            <a:endParaRPr lang="en-US" dirty="0"/>
          </a:p>
        </p:txBody>
      </p:sp>
      <p:pic>
        <p:nvPicPr>
          <p:cNvPr id="5" name="Picture Placeholder 4" descr="act3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2332" b="12332"/>
          <a:stretch>
            <a:fillRect/>
          </a:stretch>
        </p:blipFill>
        <p:spPr>
          <a:xfrm rot="10800000">
            <a:off x="368032" y="1893781"/>
            <a:ext cx="8778240" cy="4960144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remembered the people who inspire us…</a:t>
            </a:r>
            <a:endParaRPr lang="en-US" dirty="0"/>
          </a:p>
        </p:txBody>
      </p:sp>
      <p:pic>
        <p:nvPicPr>
          <p:cNvPr id="5" name="Picture Placeholder 4" descr="act4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2332" b="12332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374</TotalTime>
  <Words>250</Words>
  <Application>Microsoft Office PowerPoint</Application>
  <PresentationFormat>On-screen Show (4:3)</PresentationFormat>
  <Paragraphs>34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Metro</vt:lpstr>
      <vt:lpstr>A Year of Above and Beyond</vt:lpstr>
      <vt:lpstr>This year we strived to take responsibility for our learning. We learned that going the extra mile will bring us more knowledge and the ability to inspire others.</vt:lpstr>
      <vt:lpstr>We tap into our own schemas…</vt:lpstr>
      <vt:lpstr>We thought about things that we wouldn’t normally consider…</vt:lpstr>
      <vt:lpstr>We read to each other..</vt:lpstr>
      <vt:lpstr>We acted out biographies…</vt:lpstr>
      <vt:lpstr>We learned about inspiring people..</vt:lpstr>
      <vt:lpstr>We shared ideas..</vt:lpstr>
      <vt:lpstr>We remembered the people who inspire us…</vt:lpstr>
      <vt:lpstr>We work together to share our ideas…</vt:lpstr>
      <vt:lpstr>We tap into our imaginations…</vt:lpstr>
      <vt:lpstr>We challenged ourselves by doing science extensions…</vt:lpstr>
      <vt:lpstr>We created models…</vt:lpstr>
      <vt:lpstr>We created not so edible models…</vt:lpstr>
      <vt:lpstr>We drew diagrams…</vt:lpstr>
      <vt:lpstr>We were inspired by local businesses to create our own…</vt:lpstr>
      <vt:lpstr>We worked together to create brilliant ideas…</vt:lpstr>
      <vt:lpstr>We put our minds together…</vt:lpstr>
      <vt:lpstr>We applied what we learned…</vt:lpstr>
      <vt:lpstr>We showed each other how much we appreciate each other…</vt:lpstr>
      <vt:lpstr>We thank our friends…</vt:lpstr>
      <vt:lpstr>We researched and answered questions we had to know the answers to..</vt:lpstr>
      <vt:lpstr>We share our social studies extension projects..</vt:lpstr>
      <vt:lpstr>We had special guests inspire us…</vt:lpstr>
      <vt:lpstr>We were inspired to read more…</vt:lpstr>
      <vt:lpstr>Field Trip to Poe Health Center</vt:lpstr>
      <vt:lpstr>We listened and asked smart questions…</vt:lpstr>
      <vt:lpstr>We won contests…</vt:lpstr>
      <vt:lpstr>We celebrated with LocoPops…</vt:lpstr>
      <vt:lpstr>We read more than 20 minutes…</vt:lpstr>
      <vt:lpstr>We ran together…</vt:lpstr>
    </vt:vector>
  </TitlesOfParts>
  <Company>Wake County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Year of Above and Beyond</dc:title>
  <dc:creator>gross2</dc:creator>
  <cp:lastModifiedBy>gross2</cp:lastModifiedBy>
  <cp:revision>25</cp:revision>
  <dcterms:created xsi:type="dcterms:W3CDTF">2012-06-04T11:59:31Z</dcterms:created>
  <dcterms:modified xsi:type="dcterms:W3CDTF">2012-06-04T18:14:22Z</dcterms:modified>
</cp:coreProperties>
</file>